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Patrick Hand"/>
      <p:regular r:id="rId38"/>
    </p:embeddedFont>
    <p:embeddedFont>
      <p:font typeface="Caveat Brush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QpAGSetAMsENLkjA0bF3kBF0G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CaveatBrush-regular.fntdata"/><Relationship Id="rId16" Type="http://schemas.openxmlformats.org/officeDocument/2006/relationships/slide" Target="slides/slide12.xml"/><Relationship Id="rId38" Type="http://schemas.openxmlformats.org/officeDocument/2006/relationships/font" Target="fonts/PatrickHan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6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6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6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7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15" name="Google Shape;15;p37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7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3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7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IN" sz="7200" u="none" cap="none" strike="noStrike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b="0" i="0" sz="7200" u="none" cap="none" strike="noStrike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3" name="Google Shape;23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0"/>
          <p:cNvGrpSpPr/>
          <p:nvPr/>
        </p:nvGrpSpPr>
        <p:grpSpPr>
          <a:xfrm>
            <a:off x="1507075" y="4334225"/>
            <a:ext cx="6144576" cy="537750"/>
            <a:chOff x="1507075" y="4334225"/>
            <a:chExt cx="6144576" cy="537750"/>
          </a:xfrm>
        </p:grpSpPr>
        <p:pic>
          <p:nvPicPr>
            <p:cNvPr id="32" name="Google Shape;32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Google Shape;34;p4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6" name="Google Shape;36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b="0" i="0" sz="36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b="0" i="0" sz="26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STATIONARY </a:t>
            </a:r>
            <a:r>
              <a:rPr lang="en-IN">
                <a:solidFill>
                  <a:srgbClr val="C51381"/>
                </a:solidFill>
              </a:rPr>
              <a:t>STORE</a:t>
            </a:r>
            <a:r>
              <a:rPr lang="en-IN"/>
              <a:t> MANAGEMENT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VIEW DATABASE</a:t>
            </a:r>
            <a:endParaRPr/>
          </a:p>
        </p:txBody>
      </p:sp>
      <p:sp>
        <p:nvSpPr>
          <p:cNvPr id="116" name="Google Shape;116;p11"/>
          <p:cNvSpPr txBox="1"/>
          <p:nvPr>
            <p:ph idx="1" type="body"/>
          </p:nvPr>
        </p:nvSpPr>
        <p:spPr>
          <a:xfrm>
            <a:off x="457200" y="1217050"/>
            <a:ext cx="8229600" cy="369519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6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root1 = Tk()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root1.configure(bg="Grey")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root1.title("Stationary Store Database")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my_cursor.execute("select * from stationary")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mytext1 = my_cursor.fetchall()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mytext = Text(root1, width=90, height=20, bg="gray", fg="black", font=("Times", 12))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mytext.insert(END, " Item_Name \t\tItem_Price \t\tItem_Quantity \t\tItem_Category \t\tItem_Discount \n")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mytext.insert(END, " ------------ \t\t----------- \t\t-------------- \t\t--------------- \t\t--------------- \n")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for row in mytext1: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    mytext.insert(END,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                  "       {0} \t\t     {1} \t\t         {2} \t\t   {3} \t\t          {4}\n".format(row[0], row[1], row[2], row[3], row[4]))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mytext.pack(side=LEFT)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VIEW DATABASE</a:t>
            </a:r>
            <a:br>
              <a:rPr lang="en-IN"/>
            </a:br>
            <a:endParaRPr/>
          </a:p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27" name="Google Shape;12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1452" l="6203" r="46819" t="20222"/>
          <a:stretch/>
        </p:blipFill>
        <p:spPr>
          <a:xfrm>
            <a:off x="1467293" y="1453891"/>
            <a:ext cx="5812466" cy="349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ADD ITEM(INSERTION)</a:t>
            </a:r>
            <a:endParaRPr/>
          </a:p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457200" y="1217050"/>
            <a:ext cx="8229600" cy="369519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6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600">
                <a:solidFill>
                  <a:schemeClr val="dk1"/>
                </a:solidFill>
              </a:rPr>
              <a:t>       </a:t>
            </a:r>
            <a:r>
              <a:rPr lang="en-IN" sz="1400">
                <a:solidFill>
                  <a:schemeClr val="dk1"/>
                </a:solidFill>
              </a:rPr>
              <a:t>e1 = entry1.get()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e2 = entry2.get()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e3 = entry3.get()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e4 = entry4.get()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e5 = entry5.get()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sql = "INSERT INTO stationary (item_name, item_price, item_quantity, item_category, item_discount) VALUES (%s,        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%s, %s, %s, %s)"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val = (str(e1), e2, e3, str(e4), e5)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my_cursor.execute(sql, val)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mydb.commit()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ADD ITEM</a:t>
            </a:r>
            <a:br>
              <a:rPr lang="en-IN"/>
            </a:b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12272" l="1330" r="46968" t="32314"/>
          <a:stretch/>
        </p:blipFill>
        <p:spPr>
          <a:xfrm>
            <a:off x="1396411" y="1417675"/>
            <a:ext cx="6025116" cy="34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ADD ITEM</a:t>
            </a:r>
            <a:br>
              <a:rPr lang="en-IN"/>
            </a:b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439734" y="4461434"/>
            <a:ext cx="708043" cy="392139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b="43528" l="6059" r="46968" t="9195"/>
          <a:stretch/>
        </p:blipFill>
        <p:spPr>
          <a:xfrm>
            <a:off x="2098158" y="1563318"/>
            <a:ext cx="6656776" cy="33260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15"/>
          <p:cNvSpPr txBox="1"/>
          <p:nvPr/>
        </p:nvSpPr>
        <p:spPr>
          <a:xfrm>
            <a:off x="90858" y="4191911"/>
            <a:ext cx="2007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ABC SCALE IS INSERTED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ADD ITEM</a:t>
            </a:r>
            <a:br>
              <a:rPr lang="en-IN"/>
            </a:b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MESSAGE BOX POPS UP AFTER INSERTION.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   </a:t>
            </a:r>
            <a:r>
              <a:rPr lang="en-IN" sz="1600">
                <a:solidFill>
                  <a:schemeClr val="dk1"/>
                </a:solidFill>
              </a:rPr>
              <a:t>messagebox.showinfo("ADD ITEM", "ITEM ADDED SUCCESSFULLY....!!!")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b="40909" l="42370" r="41059" t="41915"/>
          <a:stretch/>
        </p:blipFill>
        <p:spPr>
          <a:xfrm>
            <a:off x="2551814" y="2955293"/>
            <a:ext cx="3012557" cy="1555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71311" y="1499500"/>
            <a:ext cx="460704" cy="491455"/>
            <a:chOff x="6506504" y="937343"/>
            <a:chExt cx="744272" cy="793950"/>
          </a:xfrm>
        </p:grpSpPr>
        <p:sp>
          <p:nvSpPr>
            <p:cNvPr id="165" name="Google Shape;165;p16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" name="Google Shape;168;p16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169" name="Google Shape;169;p16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SEARCH ITEM</a:t>
            </a:r>
            <a:endParaRPr/>
          </a:p>
        </p:txBody>
      </p:sp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457200" y="1217050"/>
            <a:ext cx="8229600" cy="369519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6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</a:t>
            </a:r>
            <a:r>
              <a:rPr lang="en-IN" sz="1400">
                <a:solidFill>
                  <a:schemeClr val="dk1"/>
                </a:solidFill>
              </a:rPr>
              <a:t>e6 = entry6.get()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if e6 == "SEARCH" or e6 == "":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messagebox.showwarning("Warning", "Please first enter item name for search")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my_cursor.execute("select * from stationary where item_name = '{0}'".format(str(e6)))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mytext1 = my_cursor.fetchone()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if mytext1 == None: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messagebox.showinfo("Error", "Element not exist")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else: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entry1.insert(0, mytext1[0])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solidFill>
                  <a:schemeClr val="dk1"/>
                </a:solidFill>
              </a:rPr>
              <a:t>        entry2.insert(0, mytext1[1])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200">
                <a:solidFill>
                  <a:schemeClr val="dk1"/>
                </a:solidFill>
              </a:rPr>
              <a:t>        </a:t>
            </a:r>
            <a:endParaRPr/>
          </a:p>
        </p:txBody>
      </p:sp>
      <p:sp>
        <p:nvSpPr>
          <p:cNvPr id="185" name="Google Shape;185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1145391" y="6216500"/>
            <a:ext cx="3036749" cy="3331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 rot="10800000">
            <a:off x="3440493" y="2310237"/>
            <a:ext cx="3519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SEARCH ITEM</a:t>
            </a:r>
            <a:endParaRPr/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3">
            <a:alphaModFix/>
          </a:blip>
          <a:srcRect b="11747" l="1331" r="46671" t="32567"/>
          <a:stretch/>
        </p:blipFill>
        <p:spPr>
          <a:xfrm>
            <a:off x="1402072" y="1537588"/>
            <a:ext cx="5083157" cy="346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6899197" y="2308423"/>
            <a:ext cx="19704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SEARCH THE ITEM HERE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1145391" y="6216500"/>
            <a:ext cx="3036749" cy="3331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SEARCH ITEM</a:t>
            </a:r>
            <a:endParaRPr/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11740" l="1180" r="46526" t="32571"/>
          <a:stretch/>
        </p:blipFill>
        <p:spPr>
          <a:xfrm>
            <a:off x="825928" y="1358587"/>
            <a:ext cx="5865495" cy="351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6691423" y="2346251"/>
            <a:ext cx="25555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THE DETAILS OF THE SEARCHED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ITEM ARE DISPLAYED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CLEAR SCREEN</a:t>
            </a:r>
            <a:endParaRPr/>
          </a:p>
        </p:txBody>
      </p:sp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457200" y="1336840"/>
            <a:ext cx="8229600" cy="35754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24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entry1.delete(0, END)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entry2.delete(0, END)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entry3.delete(0, END)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entry4.delete(0, END)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entry5.delete(0, END)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</a:t>
            </a:r>
            <a:endParaRPr/>
          </a:p>
        </p:txBody>
      </p:sp>
      <p:sp>
        <p:nvSpPr>
          <p:cNvPr id="214" name="Google Shape;21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idx="4294967295" type="ctrTitle"/>
          </p:nvPr>
        </p:nvSpPr>
        <p:spPr>
          <a:xfrm>
            <a:off x="333912" y="276448"/>
            <a:ext cx="5243938" cy="1497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</a:pPr>
            <a:r>
              <a:rPr b="0" i="0" lang="en-IN" sz="4800" u="none" cap="none" strike="noStrik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rPr>
              <a:t>WHY STATIONARY STORE MANAGEMENT?</a:t>
            </a:r>
            <a:endParaRPr/>
          </a:p>
        </p:txBody>
      </p:sp>
      <p:sp>
        <p:nvSpPr>
          <p:cNvPr id="47" name="Google Shape;47;p3"/>
          <p:cNvSpPr txBox="1"/>
          <p:nvPr>
            <p:ph idx="4294967295" type="subTitle"/>
          </p:nvPr>
        </p:nvSpPr>
        <p:spPr>
          <a:xfrm>
            <a:off x="333912" y="2017527"/>
            <a:ext cx="5003692" cy="2849525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This mini project is designed for stores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that deals with stationaries.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 helps you to  maintain the list of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stocks .You can add, update and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view the list of items in the store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6551599" y="761570"/>
            <a:ext cx="1967917" cy="1994118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 rot="1473077">
            <a:off x="4762315" y="1757239"/>
            <a:ext cx="1150579" cy="112073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6170983" y="571002"/>
            <a:ext cx="503744" cy="489510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 rot="2486961">
            <a:off x="5847049" y="2792063"/>
            <a:ext cx="358396" cy="348269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1" name="Google Shape;221;p21"/>
          <p:cNvSpPr txBox="1"/>
          <p:nvPr>
            <p:ph idx="4294967295" type="title"/>
          </p:nvPr>
        </p:nvSpPr>
        <p:spPr>
          <a:xfrm>
            <a:off x="1835990" y="465138"/>
            <a:ext cx="6485758" cy="75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</a:pPr>
            <a:r>
              <a:rPr lang="en-IN" sz="2400">
                <a:latin typeface="Patrick Hand"/>
                <a:ea typeface="Patrick Hand"/>
                <a:cs typeface="Patrick Hand"/>
                <a:sym typeface="Patrick Hand"/>
              </a:rPr>
              <a:t>CLEAR SELECTION WILL CLEAR THE ENTERED DETAILS</a:t>
            </a:r>
            <a:br>
              <a:rPr lang="en-IN" sz="2400">
                <a:latin typeface="Patrick Hand"/>
                <a:ea typeface="Patrick Hand"/>
                <a:cs typeface="Patrick Hand"/>
                <a:sym typeface="Patrick Hand"/>
              </a:rPr>
            </a:br>
            <a:br>
              <a:rPr lang="en-IN" sz="2400">
                <a:latin typeface="Patrick Hand"/>
                <a:ea typeface="Patrick Hand"/>
                <a:cs typeface="Patrick Hand"/>
                <a:sym typeface="Patrick Hand"/>
              </a:rPr>
            </a:br>
            <a:endParaRPr sz="2400"/>
          </a:p>
        </p:txBody>
      </p:sp>
      <p:sp>
        <p:nvSpPr>
          <p:cNvPr id="222" name="Google Shape;222;p21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10992" l="899" r="46081" t="33419"/>
          <a:stretch/>
        </p:blipFill>
        <p:spPr>
          <a:xfrm>
            <a:off x="112392" y="1154383"/>
            <a:ext cx="4107404" cy="338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 b="12780" l="1477" r="46230" t="33618"/>
          <a:stretch/>
        </p:blipFill>
        <p:spPr>
          <a:xfrm>
            <a:off x="4657060" y="1154383"/>
            <a:ext cx="4202103" cy="341490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UPDATE RECORD</a:t>
            </a:r>
            <a:endParaRPr/>
          </a:p>
        </p:txBody>
      </p:sp>
      <p:sp>
        <p:nvSpPr>
          <p:cNvPr id="230" name="Google Shape;230;p22"/>
          <p:cNvSpPr txBox="1"/>
          <p:nvPr>
            <p:ph idx="1" type="body"/>
          </p:nvPr>
        </p:nvSpPr>
        <p:spPr>
          <a:xfrm>
            <a:off x="457200" y="1336840"/>
            <a:ext cx="8229600" cy="35754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A NEW WINDOW IS USED TO OBTAIN THE DETAILS OF THE ITEM TO UPDATED.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CODE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ulabel1 = Label(root2, text="ENTER ITEM NAME", bg="black", relief="ridge", fg="white", bd=8, font=("Times", 12),width=25)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 uentry1 = Entry(root2, font=("Times", 14), bd=8, width=25, bg="white")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ulabel1.grid(row=2, column=0, padx=10, pady=10)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 uentry1.insert(0, "Update")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 </a:t>
            </a:r>
            <a:endParaRPr/>
          </a:p>
        </p:txBody>
      </p:sp>
      <p:sp>
        <p:nvSpPr>
          <p:cNvPr id="231" name="Google Shape;231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33" name="Google Shape;233;p22"/>
          <p:cNvGrpSpPr/>
          <p:nvPr/>
        </p:nvGrpSpPr>
        <p:grpSpPr>
          <a:xfrm>
            <a:off x="50921" y="1399931"/>
            <a:ext cx="460704" cy="491455"/>
            <a:chOff x="6506504" y="937343"/>
            <a:chExt cx="744272" cy="793950"/>
          </a:xfrm>
        </p:grpSpPr>
        <p:sp>
          <p:nvSpPr>
            <p:cNvPr id="234" name="Google Shape;234;p2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7" name="Google Shape;237;p22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UPDATE RECORD</a:t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457200" y="1336840"/>
            <a:ext cx="8229600" cy="35754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24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sql = "update stationary set item_name = %s, item_price = %s, item_quantity = %s, item_category = %s, item_discount = %s  where item_name = %s"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val = (str(iname), iprice, iquantity, str(icategory), idiscount, str(e6))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my_cursor.execute(sql, val)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    mydb.commit()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63" name="Google Shape;263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UPDATE RECORD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24628" l="11821" r="53460" t="14709"/>
          <a:stretch/>
        </p:blipFill>
        <p:spPr>
          <a:xfrm>
            <a:off x="541412" y="1415524"/>
            <a:ext cx="5923309" cy="34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6705975" y="2955229"/>
            <a:ext cx="20489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UPDATING THE PRICE OF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DOMS SCALE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 rot="10800000">
            <a:off x="3316472" y="3062950"/>
            <a:ext cx="3519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74" name="Google Shape;274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UPDATE RECORD</a:t>
            </a:r>
            <a:endParaRPr/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14" y="1537588"/>
            <a:ext cx="8002772" cy="134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614" y="3038571"/>
            <a:ext cx="8002772" cy="136070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2488019" y="1776873"/>
            <a:ext cx="4369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2398254" y="356503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MESSAGE POPS UP AFTER THE ITEM IS UPDATED.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    messagebox.showinfo("UPDATE ITEM", "ITEM UPDATED SUCCESSFULLY....!!!")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UPDATE RECORD</a:t>
            </a:r>
            <a:endParaRPr/>
          </a:p>
        </p:txBody>
      </p:sp>
      <p:pic>
        <p:nvPicPr>
          <p:cNvPr id="287" name="Google Shape;2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879304"/>
            <a:ext cx="2545301" cy="1478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6"/>
          <p:cNvGrpSpPr/>
          <p:nvPr/>
        </p:nvGrpSpPr>
        <p:grpSpPr>
          <a:xfrm>
            <a:off x="94659" y="1560446"/>
            <a:ext cx="460704" cy="491455"/>
            <a:chOff x="7638277" y="937343"/>
            <a:chExt cx="744272" cy="793950"/>
          </a:xfrm>
        </p:grpSpPr>
        <p:sp>
          <p:nvSpPr>
            <p:cNvPr id="289" name="Google Shape;289;p26"/>
            <p:cNvSpPr/>
            <p:nvPr/>
          </p:nvSpPr>
          <p:spPr>
            <a:xfrm>
              <a:off x="8012931" y="1079385"/>
              <a:ext cx="217150" cy="253478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3" name="Google Shape;293;p26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294" name="Google Shape;294;p26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DELETE RECORD</a:t>
            </a:r>
            <a:endParaRPr/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457200" y="1336840"/>
            <a:ext cx="8229600" cy="35754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24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400">
                <a:solidFill>
                  <a:schemeClr val="dk1"/>
                </a:solidFill>
              </a:rPr>
              <a:t>    </a:t>
            </a:r>
            <a:r>
              <a:rPr lang="en-IN" sz="2200">
                <a:solidFill>
                  <a:schemeClr val="dk1"/>
                </a:solidFill>
              </a:rPr>
              <a:t>e6 = entry6.get()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200">
                <a:solidFill>
                  <a:schemeClr val="dk1"/>
                </a:solidFill>
              </a:rPr>
              <a:t>    my_cursor.callproc('dele_item')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200">
                <a:solidFill>
                  <a:schemeClr val="dk1"/>
                </a:solidFill>
              </a:rPr>
              <a:t>    for result in my_cursor.stored_results():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200">
                <a:solidFill>
                  <a:schemeClr val="dk1"/>
                </a:solidFill>
              </a:rPr>
              <a:t>        print(result.fetchall())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200">
                <a:solidFill>
                  <a:schemeClr val="dk1"/>
                </a:solidFill>
              </a:rPr>
              <a:t>    mydb.commit()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200">
                <a:solidFill>
                  <a:schemeClr val="dk1"/>
                </a:solidFill>
              </a:rPr>
              <a:t>    </a:t>
            </a:r>
            <a:endParaRPr sz="24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DELETE RECORD</a:t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6183215" y="2200178"/>
            <a:ext cx="2587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ENTER THE ITEM TO BE DELETED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 rot="10800000">
            <a:off x="2695799" y="2263973"/>
            <a:ext cx="3519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11747" l="1180" r="46526" t="32571"/>
          <a:stretch/>
        </p:blipFill>
        <p:spPr>
          <a:xfrm>
            <a:off x="1039636" y="1499500"/>
            <a:ext cx="4685414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</a:pPr>
            <a:r>
              <a:rPr lang="en-IN"/>
              <a:t>I</a:t>
            </a:r>
            <a:endParaRPr/>
          </a:p>
        </p:txBody>
      </p:sp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DELETE RECORD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230" y="1537588"/>
            <a:ext cx="8399570" cy="259231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2695799" y="4472511"/>
            <a:ext cx="30315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ITEM IS DELETED FROM THE DATABASE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DELETE RECORD</a:t>
            </a:r>
            <a:br>
              <a:rPr lang="en-IN"/>
            </a:br>
            <a:endParaRPr/>
          </a:p>
        </p:txBody>
      </p:sp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MESSAGE BOX POPS UP AFTER DELETING THE ITEM.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 </a:t>
            </a:r>
            <a:r>
              <a:rPr lang="en-IN" sz="1800">
                <a:solidFill>
                  <a:schemeClr val="dk1"/>
                </a:solidFill>
              </a:rPr>
              <a:t>messagebox.showinfo("DELETE ITEM", "ITEM DELETED SUCCESSFULLY....!!!")</a:t>
            </a:r>
            <a:endParaRPr/>
          </a:p>
        </p:txBody>
      </p:sp>
      <p:sp>
        <p:nvSpPr>
          <p:cNvPr id="339" name="Google Shape;339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40383" l="41887" r="41151" t="42491"/>
          <a:stretch/>
        </p:blipFill>
        <p:spPr>
          <a:xfrm>
            <a:off x="2518046" y="2809130"/>
            <a:ext cx="3721396" cy="1684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30"/>
          <p:cNvGrpSpPr/>
          <p:nvPr/>
        </p:nvGrpSpPr>
        <p:grpSpPr>
          <a:xfrm>
            <a:off x="78399" y="1499500"/>
            <a:ext cx="460704" cy="491455"/>
            <a:chOff x="6506504" y="937343"/>
            <a:chExt cx="744272" cy="793950"/>
          </a:xfrm>
        </p:grpSpPr>
        <p:sp>
          <p:nvSpPr>
            <p:cNvPr id="343" name="Google Shape;343;p3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346;p30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347" name="Google Shape;347;p3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LIBRARIES USED</a:t>
            </a:r>
            <a:endParaRPr/>
          </a:p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</a:pPr>
            <a:r>
              <a:rPr lang="en-IN"/>
              <a:t>TKINTER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</a:pPr>
            <a:r>
              <a:rPr lang="en-IN"/>
              <a:t>MYSQL.CONNECTOR/PYMYSQL</a:t>
            </a:r>
            <a:endParaRPr/>
          </a:p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i2.wp.com/iot4beginners.com/wp-content/uploads/..." id="60" name="Google Shape;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656" y="1499500"/>
            <a:ext cx="1890847" cy="1362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-logo | My IT Guy" id="61" name="Google Shape;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5656" y="3232759"/>
            <a:ext cx="1925925" cy="120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EXIT</a:t>
            </a:r>
            <a:br>
              <a:rPr lang="en-IN"/>
            </a:br>
            <a:endParaRPr/>
          </a:p>
        </p:txBody>
      </p:sp>
      <p:sp>
        <p:nvSpPr>
          <p:cNvPr id="362" name="Google Shape;362;p3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8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000">
                <a:solidFill>
                  <a:schemeClr val="dk1"/>
                </a:solidFill>
              </a:rPr>
              <a:t>qExit = messagebox.askyesno("Quit System", "Do you want to quit? ")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000">
                <a:solidFill>
                  <a:schemeClr val="dk1"/>
                </a:solidFill>
              </a:rPr>
              <a:t>    if qExit &gt; 0: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000">
                <a:solidFill>
                  <a:schemeClr val="dk1"/>
                </a:solidFill>
              </a:rPr>
              <a:t>        root.destroy()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2000">
                <a:solidFill>
                  <a:schemeClr val="dk1"/>
                </a:solidFill>
              </a:rPr>
              <a:t>        return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</p:txBody>
      </p:sp>
      <p:sp>
        <p:nvSpPr>
          <p:cNvPr id="363" name="Google Shape;363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457200" y="935664"/>
            <a:ext cx="5868600" cy="281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EXIT</a:t>
            </a:r>
            <a:br>
              <a:rPr lang="en-IN"/>
            </a:br>
            <a:endParaRPr/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          IF YES ,THE PROCESS WILL TERMINATE.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solidFill>
                  <a:schemeClr val="dk1"/>
                </a:solidFill>
              </a:rPr>
              <a:t>         IF NO,THEN YOU CAN CONTINUE THE ACTIONS.</a:t>
            </a:r>
            <a:endParaRPr/>
          </a:p>
        </p:txBody>
      </p:sp>
      <p:sp>
        <p:nvSpPr>
          <p:cNvPr id="371" name="Google Shape;371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373" name="Google Shape;373;p32"/>
          <p:cNvGrpSpPr/>
          <p:nvPr/>
        </p:nvGrpSpPr>
        <p:grpSpPr>
          <a:xfrm>
            <a:off x="516698" y="1499500"/>
            <a:ext cx="460704" cy="491455"/>
            <a:chOff x="7638277" y="937343"/>
            <a:chExt cx="744272" cy="793950"/>
          </a:xfrm>
        </p:grpSpPr>
        <p:sp>
          <p:nvSpPr>
            <p:cNvPr id="374" name="Google Shape;374;p32"/>
            <p:cNvSpPr/>
            <p:nvPr/>
          </p:nvSpPr>
          <p:spPr>
            <a:xfrm>
              <a:off x="8012931" y="1079385"/>
              <a:ext cx="217150" cy="253478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32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379" name="Google Shape;379;p3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9" name="Google Shape;389;p32"/>
          <p:cNvGrpSpPr/>
          <p:nvPr/>
        </p:nvGrpSpPr>
        <p:grpSpPr>
          <a:xfrm>
            <a:off x="491608" y="2283460"/>
            <a:ext cx="460704" cy="491455"/>
            <a:chOff x="7638277" y="937343"/>
            <a:chExt cx="744272" cy="793950"/>
          </a:xfrm>
        </p:grpSpPr>
        <p:sp>
          <p:nvSpPr>
            <p:cNvPr id="390" name="Google Shape;390;p32"/>
            <p:cNvSpPr/>
            <p:nvPr/>
          </p:nvSpPr>
          <p:spPr>
            <a:xfrm>
              <a:off x="8012931" y="1079385"/>
              <a:ext cx="217150" cy="253478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4" name="Google Shape;394;p32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395" name="Google Shape;395;p3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05" name="Google Shape;405;p32"/>
          <p:cNvPicPr preferRelativeResize="0"/>
          <p:nvPr/>
        </p:nvPicPr>
        <p:blipFill rotWithShape="1">
          <a:blip r:embed="rId3">
            <a:alphaModFix/>
          </a:blip>
          <a:srcRect b="40628" l="43869" r="42988" t="41894"/>
          <a:stretch/>
        </p:blipFill>
        <p:spPr>
          <a:xfrm>
            <a:off x="6325800" y="2510106"/>
            <a:ext cx="2007300" cy="12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1-TABLE (STATIONARY) WITH DEFAULT VALUES,PRIMARY KEY 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2-DB OPERATION-INSERTION,DELETION,SELECTION AND UPDATION.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3-CURSORS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4-GUI-TKINTER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5-PROCEDURE(DELETION),ADDITIONAL FEATURE-CLEAR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2" name="Google Shape;412;p3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CRITERIA’S DONE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645042" y="1971585"/>
            <a:ext cx="73648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 u="none" cap="none" strike="noStrike">
                <a:solidFill>
                  <a:srgbClr val="451A68"/>
                </a:solidFill>
                <a:latin typeface="Patrick Hand"/>
                <a:ea typeface="Patrick Hand"/>
                <a:cs typeface="Patrick Hand"/>
                <a:sym typeface="Patrick Hand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MYSQL</a:t>
            </a:r>
            <a:endParaRPr/>
          </a:p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457200" y="1297172"/>
            <a:ext cx="8229600" cy="3329228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DATABASE – STORE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TABLE(S)-STATIONARY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       ATTRIBUTES- item_name, item_price , item_quantity , item_category , item_discount, item_id.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 PROCEDURE(DELETE)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131986" y="158253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56795" y="2056149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56795" y="35482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TABLE</a:t>
            </a:r>
            <a:endParaRPr/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457200" y="1297172"/>
            <a:ext cx="8229600" cy="3329228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ATTRIBUTES: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item_name        -VARCHAR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item_price        –INTEGER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item_quantity   - INTEGER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item_category  -VARCHAR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item_discount   -FLOAT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item_id             –INTEGER(AUTO INCREMENT)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457200" y="723014"/>
            <a:ext cx="5868600" cy="494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STATIONARY TABLE IN  MYSQL</a:t>
            </a:r>
            <a:br>
              <a:rPr lang="en-IN"/>
            </a:br>
            <a:endParaRPr/>
          </a:p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661" y="1389688"/>
            <a:ext cx="4747671" cy="3613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457200" y="723014"/>
            <a:ext cx="5868600" cy="494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PROCEDURE(DELETE) IN  MYSQL</a:t>
            </a:r>
            <a:br>
              <a:rPr lang="en-IN"/>
            </a:br>
            <a:endParaRPr/>
          </a:p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QUERY: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/>
              <a:t>create procedure dele_item() delete  from stationary where stationary.item_name = item_name;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HOME PAGE</a:t>
            </a:r>
            <a:endParaRPr/>
          </a:p>
        </p:txBody>
      </p:sp>
      <p:sp>
        <p:nvSpPr>
          <p:cNvPr id="99" name="Google Shape;99;p9"/>
          <p:cNvSpPr txBox="1"/>
          <p:nvPr>
            <p:ph idx="1" type="body"/>
          </p:nvPr>
        </p:nvSpPr>
        <p:spPr>
          <a:xfrm>
            <a:off x="511157" y="1217050"/>
            <a:ext cx="8229600" cy="513891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i="1" lang="en-IN" sz="1600">
                <a:solidFill>
                  <a:schemeClr val="dk1"/>
                </a:solidFill>
              </a:rPr>
              <a:t>SAMPLE SNIPPET: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label0 = Label(root, text="STATIONERY STORE MANAGEMENT SYSTEM ", bg="Black", fg="#F9FAE9", font=("Times", 27), width=39)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label1 = Label(root, text="ENTER ITEM NAME", bg="black", relief="ridge", fg="white", bd=8, font=("Times", 12), width=25)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entry1 = Entry(root, font=("Times", 14), bd=8, width=25, bg="white")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buttoncolor = "#49D810"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buttonfg = "black"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IN" sz="1600">
                <a:solidFill>
                  <a:schemeClr val="dk1"/>
                </a:solidFill>
              </a:rPr>
              <a:t>button1 = Button(root, activebackground="green", text="ADD ITEM", bd=8, bg=buttoncolor, fg=buttonfg, width=25, font=("Times", 12), command=additem)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457200" y="942752"/>
            <a:ext cx="5868600" cy="274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HOME PAGE</a:t>
            </a:r>
            <a:br>
              <a:rPr lang="en-IN"/>
            </a:b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23043" l="12413" r="35001" t="25225"/>
          <a:stretch/>
        </p:blipFill>
        <p:spPr>
          <a:xfrm>
            <a:off x="1702434" y="1499500"/>
            <a:ext cx="6059660" cy="333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Shamruthi Rajkumar</dc:creator>
</cp:coreProperties>
</file>